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75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3" d="100"/>
          <a:sy n="73" d="100"/>
        </p:scale>
        <p:origin x="258" y="6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15,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3200" dirty="0"/>
              <a:t>TA Walkthrough of Practice problem TBD</a:t>
            </a:r>
          </a:p>
          <a:p>
            <a:pPr lvl="1"/>
            <a:r>
              <a:rPr lang="en-US" sz="3200" dirty="0"/>
              <a:t>TA Walkthrough of Practice problem TBD</a:t>
            </a: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3200" dirty="0"/>
              <a:t>TA Walkthrough of Practice problem TBD</a:t>
            </a:r>
          </a:p>
          <a:p>
            <a:pPr lvl="1"/>
            <a:r>
              <a:rPr lang="en-US" sz="3200" dirty="0"/>
              <a:t>TA Walkthrough of Practice problem TBD</a:t>
            </a:r>
          </a:p>
          <a:p>
            <a:pPr lvl="1"/>
            <a:r>
              <a:rPr lang="en-US" sz="3200"/>
              <a:t>Exam thoughts and topic review</a:t>
            </a:r>
            <a:endParaRPr lang="en-US" sz="32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2252</TotalTime>
  <Words>59</Words>
  <Application>Microsoft Office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297</cp:revision>
  <dcterms:created xsi:type="dcterms:W3CDTF">2016-03-09T16:46:53Z</dcterms:created>
  <dcterms:modified xsi:type="dcterms:W3CDTF">2023-01-07T13:14:50Z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